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7BD7AB5-3115-4601-87E0-17DB508F65A0}"/>
    <pc:docChg chg="custSel modSld">
      <pc:chgData name="Narelle Wheaton" userId="6e1b2b30-480e-4f91-806b-6735d5b9e446" providerId="ADAL" clId="{67BD7AB5-3115-4601-87E0-17DB508F65A0}" dt="2023-07-24T08:06:36.387" v="15" actId="27636"/>
      <pc:docMkLst>
        <pc:docMk/>
      </pc:docMkLst>
      <pc:sldChg chg="modSp mod">
        <pc:chgData name="Narelle Wheaton" userId="6e1b2b30-480e-4f91-806b-6735d5b9e446" providerId="ADAL" clId="{67BD7AB5-3115-4601-87E0-17DB508F65A0}" dt="2023-07-24T08:06:36.387" v="15" actId="27636"/>
        <pc:sldMkLst>
          <pc:docMk/>
          <pc:sldMk cId="1031883577" sldId="256"/>
        </pc:sldMkLst>
        <pc:spChg chg="mod">
          <ac:chgData name="Narelle Wheaton" userId="6e1b2b30-480e-4f91-806b-6735d5b9e446" providerId="ADAL" clId="{67BD7AB5-3115-4601-87E0-17DB508F65A0}" dt="2023-07-24T08:06:36.387" v="15" actId="27636"/>
          <ac:spMkLst>
            <pc:docMk/>
            <pc:sldMk cId="1031883577" sldId="256"/>
            <ac:spMk id="3" creationId="{017D2083-D38D-49AC-BB92-F6503310181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E515D-60FF-44BD-93E4-6EF37C51E6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4EEDCC-5A2D-46AC-83D1-3950AC8CF8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7D6DD4-E152-4D32-9F25-CE5F6F238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F22D7-F64C-403E-90FA-28DE1496B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5DD1E-9A62-46B2-A3A9-40D94EA40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5187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22E6F-A398-4A2D-A79D-F66AA3039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DBFD37-74CC-46E6-9424-D90BBD73E5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9EC4EB-06BE-4F3F-9D3F-745C91450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91C2E4-EFB3-40FB-BC84-FBC575408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B497D7-F04B-4929-A155-06F9ED3F4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46832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90E77B-08CD-45AD-9A09-FCA4589FBE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6B11AE-D209-4047-9AB2-0D018F44A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3D2F55-986B-4241-963D-02BF912B3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E11200-63E0-4DEC-B8FD-A727E0A2F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298F65-B267-4BFA-8D2B-7EE225AB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2867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1F0F0-39DF-48B7-8EDF-6176CBDA9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A3B92-3202-4FB0-9778-73B3B7CF30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BDB52F-5715-41F1-AC8B-E4D80E0A1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6EAEA0-9DA0-4329-9A75-F282F56FF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902BB0-6AC9-4AF4-B171-5C074E8D1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1599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680DB-AAFA-4070-98D6-75F842A20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CF6F2-8908-417A-8663-B5EFA11CD1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13574A-FCC3-4E8A-85F6-37C65C7EE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8B9E6B-0A13-4E68-BC49-DCC8C5BAFF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A59038-589E-421D-BBF3-5FA2D38800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2568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1EBF9-674A-4DFE-8D27-FF4ECD550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96994E-D41D-4EC1-A812-4A2EFE2FC2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E6FE0D-D554-4FAE-AD39-14276A9929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F250DF-2DF3-4413-A50E-6BD7891C8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9764C9-8A93-4D46-978C-BD2C034F4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2FC90C-115B-4FC4-9EA9-0E6A31A14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7096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B3D90-69E8-4C43-A2B5-2B45C6E3C5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915B36-22FE-4609-AD16-A7D834C715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0DF34E-C9C3-477B-88C1-381E018B3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9EA265-9CCA-432B-A6BC-E3CE2422C0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314E96-B859-415D-A5BF-F5FFD4F546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559A415-8B25-44B6-A9BD-E9983A562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30CA06-1524-45DF-9865-1857253B4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9AED43-FCF1-412D-9D17-A63E87A0B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076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9CD1C-0A50-4201-8773-06AC75F1D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7C97A4D-41AB-4E08-AF81-54E0FF347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7C0271-BE39-4F96-BCFC-F7C7C575A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64A6FD-0E16-407D-BA96-9B91039B1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8394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0372FD-50B1-44BC-83E8-98E460D8E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67F523-5797-49C5-AFE2-C84F517E8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56AC1F-670C-4742-86DB-E958078F6B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8765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4DE63-8236-4A96-B47B-521A2DF73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DAB355-45E1-4802-AE44-1CDCA5924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45AF00-AE94-41C2-9090-FBAE7CF1D9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82F5A9-F982-4EDD-8A27-FDEBECC48D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AFDA7B-1DD4-4ED1-A658-77513B2E5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9B435E-658E-4E84-82BD-80D22E2B3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2320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42024F-584D-4C38-9209-8E96D28A5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DBB82D-1DE7-4A34-91CC-98BE1D195A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064E0B-38A4-447D-A3F7-3423B8822D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0CDE3C-2BDB-4257-943D-A34699442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B22592-3A93-4FCC-8163-B2CF71FDB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96758F-CBA5-49EC-98BA-B79E24250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0136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65A05E3-3A96-4820-93A6-3E0729C60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3ACEBD-B17A-402A-93BE-4D50173D34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BB8F2-9B86-41FA-B1C9-C79AEC605C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599FF-BDC7-45E0-B06A-AE05DDAD43E2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4618E9-43D9-4DE2-84D5-FA2FBA8B12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36DDC-8207-430B-85C6-C8AB18F67F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0154D-DC54-4752-8306-1C94684B7C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4815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17D2083-D38D-49AC-BB92-F65033101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3075"/>
            <a:ext cx="9144000" cy="2881176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What various hindrances we meet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coming to the mercy seat!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who that knows the worth of prayer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wishes to be often there!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883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17D2083-D38D-49AC-BB92-F65033101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0215"/>
            <a:ext cx="9144000" cy="273857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Prayer makes the darkest cloud withdraw,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Prayer climbs the ladder Jacob saw,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Gives exercise to faith and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Brings every blessing from above.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9147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17D2083-D38D-49AC-BB92-F65033101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9917"/>
            <a:ext cx="9144000" cy="27908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Restraining prayer, we cease to fight;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Prayer makes the soldier's armor bright;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Satan trembles when he sees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weakest saint upon his knees.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003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17D2083-D38D-49AC-BB92-F650331018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5713"/>
            <a:ext cx="9144000" cy="285178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Lord, increase our faith and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shall we all Thy goodness prove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gain from Thine own boundless store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fruits of prayer forevermore.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63C9B8-9185-44FE-BCCA-26C4DD5B6670}"/>
              </a:ext>
            </a:extLst>
          </p:cNvPr>
          <p:cNvSpPr txBox="1"/>
          <p:nvPr/>
        </p:nvSpPr>
        <p:spPr>
          <a:xfrm>
            <a:off x="470263" y="5998420"/>
            <a:ext cx="38578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What various hindrances we meet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William Cowper (1731-1800)</a:t>
            </a:r>
          </a:p>
          <a:p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95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2022-07-28T04:08:21Z</dcterms:created>
  <dcterms:modified xsi:type="dcterms:W3CDTF">2023-07-24T08:06:39Z</dcterms:modified>
</cp:coreProperties>
</file>